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8357-8CC2-8E68-7B00-73B3141CB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28036-459C-C49C-AAAB-F49F5306E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D9583-7D89-0523-D3F8-1F16B57A8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835A6-8516-29A2-7AF7-AE6D008F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7E9-E55B-5C03-46CF-EEF55581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3C49-A02C-463A-6E7B-355CE7DF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F5FFE-CD4A-E4D9-4994-4A74A9AFF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1C92-AD07-4363-57C7-5C2850EA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BBA4-7093-1896-59BC-20CAFFBA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C6AF-FB4B-E923-486A-B8FC08CA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7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BB635-05EA-7721-C4FC-F33B0B571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011C4-04EB-B5FD-5FE2-CFEB3320F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FAC6E-FF05-5BE4-E38D-5428C544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0C6BB-1D80-159B-0261-BD87492C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E0E6-F618-3E36-AD00-D8635A33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1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E46A-5759-8016-5620-24CE2B58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1A994-C39E-3533-7130-3DFAE8AE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F343-4495-A518-6410-A2182819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FE70-150D-9BA2-63CA-1E964D09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4E41-DC5C-821F-68C1-96DCD26C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0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F523-4114-8570-4F9F-8754F35B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779F9-B78E-C862-5D2E-73A2F345B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53D9B-FDA1-881F-9401-84130BF1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16DDB-71AD-4E49-6ADD-1333D124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FB43-9953-6B7D-A147-2C0E6915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8A55-04AB-D2B4-3718-2240B31C9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C25D-6538-7B47-4B01-9EC631A3F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74430-146D-6ACF-7883-8C935366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B88AD-1236-8BFD-50C3-985ABDA4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BD17B-D313-9865-C193-14DA60E3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9EB6F-408F-2E31-B926-C31C57F4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6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F840-202D-2AF6-3F82-E5EA6FCE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35943-0EB1-C9EE-D71B-4008EE57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4FF61-3B11-1AAD-8C4B-0D417FC9A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5A435-BA9F-E9ED-C07E-AADE240E2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9F4F7-B069-C6A7-142A-9D7631997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9A49D-1362-9D8E-77B9-41496498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02278-3FC3-059A-56ED-1E54A2AD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DCFE5-758D-826E-CC82-31D8C1AB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3C3E-E132-5D03-D899-2833A47A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E76F5-FADB-D3C9-1696-D6565D39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F5BCF-C749-218F-051D-78A821E9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04505-DD9E-F0E7-BE5C-97622F9E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2746C3-20B5-F5C2-A69A-45B33997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BF5FC-32F2-DF73-B012-BB9A18A3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C2F2C-3320-2EDA-2BC2-D116D2C2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1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7542-0332-B977-D148-3936E68A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25F2-FE7E-F62D-C6E4-65E0E4809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9A73E-92F5-B7D9-7B44-BEB44C8E9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52CEE-0CF5-984F-6E76-FCEAB075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B67D3-3902-E3BB-332B-2D031D49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E936B-3AD1-6396-F4F3-E3B04068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9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DBF3-08E3-0AC7-F082-33197118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4E9001-43A5-8412-F9D8-AA077F69B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D071F-6CB1-1705-CC41-9BE9194AB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3050-AE5A-CC8A-FD58-9BBC1B58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1BC-2660-C164-734C-EB028602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37FD6-2EE1-90BE-3791-26C60DE8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5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C2585-93C6-0872-4486-A62C70E9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45CAE-98C5-7E4F-7E85-C792912E8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3C0AC-0967-281C-7DD4-88BCA7A20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0A3CA-D76C-45E4-9010-41AE7B101419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924F9-98A0-A84D-75A7-6205AF7B3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42B5-584A-B752-AEF3-73715B33E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F5DFA2-1793-4695-807E-AB5232854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7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4D554-E7D3-959E-50A9-8FC0E293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1D562-0957-0DE6-78E8-858F293B2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F12AF-00DC-AC08-B0C5-BD4550DD4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26B09-51DC-D520-6D5E-8EB8CB68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2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A8532-D6FF-3625-2014-CF4321644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6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4F433-5A43-2217-A8AA-02DD4585A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7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EED03D-B7F1-C7E0-8F7B-565AD23C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4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61643-2551-EADB-0082-773D9BCC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9CAD2-4EC8-70BA-DB39-1DFD00B4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F51D8-4EBD-1B98-AAC8-187382B5F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7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0C0F4-E222-C722-6EFF-745DD9F98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5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671DA-8C2B-4427-12E2-15E1963F5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05460-00B1-C631-0E3E-AA4B14B1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2025-06-26T15:26:56Z</dcterms:created>
  <dcterms:modified xsi:type="dcterms:W3CDTF">2025-06-26T15:26:56Z</dcterms:modified>
</cp:coreProperties>
</file>